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9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89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688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8459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645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7583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673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1368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4905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7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1983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8670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6C42-5B3C-4848-A44B-DF755BC5E492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3456-85B2-492A-9B13-44905D32B7F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7388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Convolutional </a:t>
            </a:r>
            <a:r>
              <a:rPr lang="en-IN" b="1" dirty="0"/>
              <a:t>N</a:t>
            </a:r>
            <a:r>
              <a:rPr lang="en-IN" b="1" dirty="0" smtClean="0"/>
              <a:t>eural Network (CNN)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605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30" y="670898"/>
            <a:ext cx="10337739" cy="5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6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77" y="774552"/>
            <a:ext cx="9527876" cy="52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77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53" y="527125"/>
            <a:ext cx="9973554" cy="54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357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69" y="842342"/>
            <a:ext cx="9450201" cy="55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62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9" y="782508"/>
            <a:ext cx="9785122" cy="53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81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22" y="1118795"/>
            <a:ext cx="9509760" cy="45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35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1" y="469460"/>
            <a:ext cx="9830977" cy="53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1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2" y="677413"/>
            <a:ext cx="9523263" cy="51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717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0" y="1194098"/>
            <a:ext cx="9349803" cy="43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676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31" y="742278"/>
            <a:ext cx="9552273" cy="49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279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13" y="1064652"/>
            <a:ext cx="8671615" cy="47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00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91" y="1011218"/>
            <a:ext cx="8977133" cy="47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397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85" y="562761"/>
            <a:ext cx="10509015" cy="56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58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14" y="712671"/>
            <a:ext cx="9313601" cy="49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857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00" y="731521"/>
            <a:ext cx="9538414" cy="5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266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95" y="548640"/>
            <a:ext cx="9895292" cy="53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5024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71" y="635960"/>
            <a:ext cx="9048471" cy="53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747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82" y="769722"/>
            <a:ext cx="9406835" cy="50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06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83" y="656216"/>
            <a:ext cx="9618711" cy="5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932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00" y="1027906"/>
            <a:ext cx="8582312" cy="47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24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052"/>
            <a:ext cx="10059295" cy="55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630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4015"/>
            <a:ext cx="10039454" cy="47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34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30" y="882127"/>
            <a:ext cx="9199985" cy="46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075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79" y="688489"/>
            <a:ext cx="9667133" cy="51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37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2392"/>
            <a:ext cx="10515600" cy="504457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04" y="949511"/>
            <a:ext cx="8809896" cy="42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71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9" y="882127"/>
            <a:ext cx="8991907" cy="48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348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027906"/>
            <a:ext cx="9191210" cy="49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31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06" y="657262"/>
            <a:ext cx="8908958" cy="51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406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83" y="931506"/>
            <a:ext cx="8883296" cy="44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135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55" y="828339"/>
            <a:ext cx="9280345" cy="47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680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2" y="487779"/>
            <a:ext cx="9605963" cy="53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4208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46" y="915740"/>
            <a:ext cx="9060349" cy="47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21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3" y="1052527"/>
            <a:ext cx="8886433" cy="46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9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0" y="846829"/>
            <a:ext cx="9519526" cy="53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128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01" y="799732"/>
            <a:ext cx="8863013" cy="49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915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00" y="677097"/>
            <a:ext cx="9473173" cy="50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7684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7" y="553657"/>
            <a:ext cx="9884429" cy="53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409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7309" y="1538242"/>
            <a:ext cx="875125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085" y="914400"/>
            <a:ext cx="10552964" cy="4868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90" y="185858"/>
            <a:ext cx="11338560" cy="623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3" y="369808"/>
            <a:ext cx="11600497" cy="622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087" y="442479"/>
            <a:ext cx="10985862" cy="599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89" y="391886"/>
            <a:ext cx="11363817" cy="598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13" y="354368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63" y="1247887"/>
            <a:ext cx="9078500" cy="50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424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647" y="522515"/>
            <a:ext cx="11014538" cy="542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584" y="222068"/>
            <a:ext cx="11038114" cy="621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8092" y="536124"/>
            <a:ext cx="10450286" cy="583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389" y="365491"/>
            <a:ext cx="10894423" cy="587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087" y="547104"/>
            <a:ext cx="10580914" cy="5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19480" y="496389"/>
            <a:ext cx="10562794" cy="551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514" y="209006"/>
            <a:ext cx="11325497" cy="641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6000" dirty="0" smtClean="0"/>
          </a:p>
          <a:p>
            <a:pPr marL="0" indent="0" algn="ctr">
              <a:buNone/>
            </a:pPr>
            <a:r>
              <a:rPr lang="en-IN" sz="6000" smtClean="0"/>
              <a:t>The </a:t>
            </a:r>
            <a:r>
              <a:rPr lang="en-IN" sz="6000" dirty="0" smtClean="0"/>
              <a:t>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xmlns="" val="359550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41" y="914401"/>
            <a:ext cx="9140407" cy="50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44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41" y="546512"/>
            <a:ext cx="9622903" cy="5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94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03" y="1027906"/>
            <a:ext cx="9463384" cy="50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0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77" y="1027906"/>
            <a:ext cx="9453419" cy="49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90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</Words>
  <Application>Microsoft Office PowerPoint</Application>
  <PresentationFormat>Custom</PresentationFormat>
  <Paragraphs>3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Convolutional Neural Network (CNN)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 (CNN) </dc:title>
  <dc:creator>Mr. Apratim Mitra</dc:creator>
  <cp:lastModifiedBy>HP</cp:lastModifiedBy>
  <cp:revision>48</cp:revision>
  <dcterms:created xsi:type="dcterms:W3CDTF">2021-06-30T18:04:26Z</dcterms:created>
  <dcterms:modified xsi:type="dcterms:W3CDTF">2021-07-01T09:00:11Z</dcterms:modified>
</cp:coreProperties>
</file>